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E826"/>
    <a:srgbClr val="97E5ED"/>
    <a:srgbClr val="F7F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037"/>
    <p:restoredTop sz="94643"/>
  </p:normalViewPr>
  <p:slideViewPr>
    <p:cSldViewPr snapToGrid="0" snapToObjects="1">
      <p:cViewPr varScale="1">
        <p:scale>
          <a:sx n="60" d="100"/>
          <a:sy n="60" d="100"/>
        </p:scale>
        <p:origin x="200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049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18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74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48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78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3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37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0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055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72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97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69ABE-043B-474B-B643-08AA201585E6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89483" y="4684587"/>
            <a:ext cx="3812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pt-BR" sz="2400" b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pt-BR" sz="2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 Gisele de Araújo Flor</a:t>
            </a:r>
            <a:endParaRPr lang="pt-BR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2816"/>
            <a:ext cx="10058400" cy="275236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568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76875" cy="1325563"/>
          </a:xfrm>
        </p:spPr>
        <p:txBody>
          <a:bodyPr/>
          <a:lstStyle/>
          <a:p>
            <a:r>
              <a:rPr lang="pt-BR" dirty="0" smtClean="0"/>
              <a:t>POR QUE ARTES PLÁSTICAS?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629" t="78" r="10629" b="-78"/>
          <a:stretch/>
        </p:blipFill>
        <p:spPr>
          <a:xfrm>
            <a:off x="6967538" y="13855"/>
            <a:ext cx="5376862" cy="6852640"/>
          </a:xfr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81922"/>
            <a:ext cx="2105246" cy="57607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r="6642" b="19690"/>
          <a:stretch/>
        </p:blipFill>
        <p:spPr>
          <a:xfrm>
            <a:off x="959999" y="4023940"/>
            <a:ext cx="3321712" cy="2001028"/>
          </a:xfrm>
          <a:prstGeom prst="rect">
            <a:avLst/>
          </a:prstGeom>
          <a:ln>
            <a:solidFill>
              <a:srgbClr val="FFCC00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6" b="18759"/>
          <a:stretch/>
        </p:blipFill>
        <p:spPr>
          <a:xfrm>
            <a:off x="959999" y="1991331"/>
            <a:ext cx="3321712" cy="1731966"/>
          </a:xfrm>
          <a:prstGeom prst="rect">
            <a:avLst/>
          </a:prstGeom>
          <a:ln>
            <a:solidFill>
              <a:srgbClr val="FFCC00"/>
            </a:solidFill>
          </a:ln>
        </p:spPr>
      </p:pic>
      <p:sp>
        <p:nvSpPr>
          <p:cNvPr id="9" name="Retângulo 8"/>
          <p:cNvSpPr/>
          <p:nvPr/>
        </p:nvSpPr>
        <p:spPr>
          <a:xfrm>
            <a:off x="4487609" y="4701529"/>
            <a:ext cx="29126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“A </a:t>
            </a:r>
            <a:r>
              <a:rPr lang="pt-BR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Arte diz o indizível, </a:t>
            </a:r>
            <a:endParaRPr lang="pt-BR" sz="2000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exprime o inexprimível</a:t>
            </a:r>
            <a:r>
              <a:rPr lang="pt-BR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endParaRPr lang="pt-BR" sz="2000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traduz </a:t>
            </a:r>
            <a:r>
              <a:rPr lang="pt-BR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intraduzível</a:t>
            </a:r>
            <a:r>
              <a:rPr lang="pt-B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.”</a:t>
            </a:r>
          </a:p>
          <a:p>
            <a:r>
              <a:rPr lang="pt-B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</a:rPr>
              <a:t>(Leonardo </a:t>
            </a: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</a:rPr>
              <a:t>da </a:t>
            </a:r>
            <a:r>
              <a:rPr lang="pt-B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</a:rPr>
              <a:t>Vinci)</a:t>
            </a:r>
            <a:endParaRPr lang="pt-BR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222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4251086" y="1553576"/>
            <a:ext cx="2431488" cy="2449752"/>
          </a:xfrm>
          <a:prstGeom prst="ellips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/>
          <p:cNvSpPr/>
          <p:nvPr/>
        </p:nvSpPr>
        <p:spPr>
          <a:xfrm>
            <a:off x="986609" y="1556437"/>
            <a:ext cx="2431488" cy="2449752"/>
          </a:xfrm>
          <a:prstGeom prst="ellipse">
            <a:avLst/>
          </a:prstGeom>
          <a:gradFill flip="none" rotWithShape="1">
            <a:gsLst>
              <a:gs pos="0">
                <a:srgbClr val="FFE826">
                  <a:tint val="66000"/>
                  <a:satMod val="160000"/>
                </a:srgbClr>
              </a:gs>
              <a:gs pos="50000">
                <a:srgbClr val="FFE826">
                  <a:tint val="44500"/>
                  <a:satMod val="160000"/>
                </a:srgbClr>
              </a:gs>
              <a:gs pos="100000">
                <a:srgbClr val="FFE826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7056" y="133048"/>
            <a:ext cx="5705475" cy="1325563"/>
          </a:xfrm>
        </p:spPr>
        <p:txBody>
          <a:bodyPr/>
          <a:lstStyle/>
          <a:p>
            <a:r>
              <a:rPr lang="pt-BR" dirty="0" smtClean="0"/>
              <a:t>TUDO TEM A ESSÊNCIA!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AC8662"/>
              </a:clrFrom>
              <a:clrTo>
                <a:srgbClr val="AC8662">
                  <a:alpha val="0"/>
                </a:srgbClr>
              </a:clrTo>
            </a:clrChange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315" y="0"/>
            <a:ext cx="4602685" cy="6858000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81922"/>
            <a:ext cx="2105246" cy="57607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134684" y="2061112"/>
            <a:ext cx="2135338" cy="15696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AMARELO:</a:t>
            </a:r>
          </a:p>
          <a:p>
            <a:pPr algn="ctr"/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Otimismo;</a:t>
            </a:r>
          </a:p>
          <a:p>
            <a:pPr algn="ctr"/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Alegria;</a:t>
            </a:r>
          </a:p>
          <a:p>
            <a:pPr algn="ctr"/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Sabedoria;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586396" y="2061112"/>
            <a:ext cx="176086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LARANJA: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Energia;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Calor;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Criatividade;</a:t>
            </a:r>
          </a:p>
          <a:p>
            <a:pPr marL="285750" indent="-285750" algn="ctr">
              <a:buFont typeface="Arial" charset="0"/>
              <a:buChar char="•"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618664" y="4005597"/>
            <a:ext cx="2431488" cy="2449752"/>
          </a:xfrm>
          <a:prstGeom prst="ellipse">
            <a:avLst/>
          </a:prstGeom>
          <a:gradFill flip="none" rotWithShape="1">
            <a:gsLst>
              <a:gs pos="0">
                <a:srgbClr val="97E5ED">
                  <a:tint val="66000"/>
                  <a:satMod val="160000"/>
                </a:srgbClr>
              </a:gs>
              <a:gs pos="50000">
                <a:srgbClr val="97E5ED">
                  <a:tint val="44500"/>
                  <a:satMod val="160000"/>
                </a:srgbClr>
              </a:gs>
              <a:gs pos="100000">
                <a:srgbClr val="97E5ED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772579" y="4236497"/>
            <a:ext cx="21236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AZUL</a:t>
            </a: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Calma;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Tranquilidade;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Tecnologia;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Melancolia.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6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/>
      <p:bldP spid="9" grpId="0"/>
      <p:bldP spid="10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3545" cy="1325563"/>
          </a:xfrm>
        </p:spPr>
        <p:txBody>
          <a:bodyPr/>
          <a:lstStyle/>
          <a:p>
            <a:r>
              <a:rPr lang="pt-BR" dirty="0" smtClean="0"/>
              <a:t>ALGUNS VALORES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" t="3" r="13771" b="-1"/>
          <a:stretch/>
        </p:blipFill>
        <p:spPr>
          <a:xfrm>
            <a:off x="7542848" y="0"/>
            <a:ext cx="4649152" cy="6858000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81922"/>
            <a:ext cx="2105246" cy="57607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50606" y="1828801"/>
            <a:ext cx="295766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EMPATIA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RECONHECIMENTO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CRESCIMENTO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HONESTIDADE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GRATIDÃO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215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3545" cy="1325563"/>
          </a:xfrm>
        </p:spPr>
        <p:txBody>
          <a:bodyPr/>
          <a:lstStyle/>
          <a:p>
            <a:r>
              <a:rPr lang="pt-BR" dirty="0" smtClean="0"/>
              <a:t>ALGUMAS DIFICULDADES...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6" r="31162"/>
          <a:stretch/>
        </p:blipFill>
        <p:spPr>
          <a:xfrm>
            <a:off x="7549115" y="-10574"/>
            <a:ext cx="4642885" cy="6868574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81922"/>
            <a:ext cx="2105246" cy="57607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50606" y="2169041"/>
            <a:ext cx="41558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SITUAÇÃO ATUAL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ADMINISTRAÇÃO DO TEMPO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QUESTÕES PSICOLÓGICAS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1589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3545" cy="1325563"/>
          </a:xfrm>
        </p:spPr>
        <p:txBody>
          <a:bodyPr/>
          <a:lstStyle/>
          <a:p>
            <a:r>
              <a:rPr lang="pt-BR" dirty="0" smtClean="0"/>
              <a:t>SUPERAÇÃO E AUTOCONHECIMENTO!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9" r="12566"/>
          <a:stretch/>
        </p:blipFill>
        <p:spPr>
          <a:xfrm>
            <a:off x="7510312" y="0"/>
            <a:ext cx="4681687" cy="6858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81922"/>
            <a:ext cx="2105246" cy="57607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50606" y="2169041"/>
            <a:ext cx="39523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AUTOESTIMA INTELECTUAL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OBJETIVO DE VIDA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76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1013" y="1490656"/>
            <a:ext cx="8689975" cy="1162050"/>
          </a:xfrm>
        </p:spPr>
        <p:txBody>
          <a:bodyPr>
            <a:normAutofit fontScale="90000"/>
          </a:bodyPr>
          <a:lstStyle/>
          <a:p>
            <a:r>
              <a:rPr lang="pt-BR" sz="9600" b="1" dirty="0" smtClean="0"/>
              <a:t>AGRADECIMENTOS</a:t>
            </a:r>
            <a:endParaRPr lang="pt-BR" sz="9600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2957513" y="5285057"/>
            <a:ext cx="6276975" cy="558523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ESTE PROJETO NÃO CHEGARIA AO FINAL SEM VOCÊS!</a:t>
            </a:r>
            <a:endParaRPr lang="pt-BR" dirty="0"/>
          </a:p>
        </p:txBody>
      </p:sp>
      <p:pic>
        <p:nvPicPr>
          <p:cNvPr id="1026" name="Picture 2" descr="ráfico de cabeça de girassol - Baixar PNG/SVG Transpar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25" y="2566980"/>
            <a:ext cx="2477350" cy="247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990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751013" y="2847975"/>
            <a:ext cx="8689975" cy="1162050"/>
          </a:xfrm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solidFill>
                  <a:schemeClr val="bg1"/>
                </a:solidFill>
              </a:rPr>
              <a:t>OBRIGADA PELA ATENÇÃO</a:t>
            </a:r>
            <a:endParaRPr lang="pt-BR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1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111</Words>
  <Application>Microsoft Macintosh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Montserrat</vt:lpstr>
      <vt:lpstr>Wingdings</vt:lpstr>
      <vt:lpstr>Arial</vt:lpstr>
      <vt:lpstr>Tema do Office</vt:lpstr>
      <vt:lpstr>Apresentação do PowerPoint</vt:lpstr>
      <vt:lpstr>POR QUE ARTES PLÁSTICAS?</vt:lpstr>
      <vt:lpstr>TUDO TEM A ESSÊNCIA!</vt:lpstr>
      <vt:lpstr>ALGUNS VALORES</vt:lpstr>
      <vt:lpstr>ALGUMAS DIFICULDADES...</vt:lpstr>
      <vt:lpstr>SUPERAÇÃO E AUTOCONHECIMENTO!</vt:lpstr>
      <vt:lpstr>AGRADECIMENTOS</vt:lpstr>
      <vt:lpstr>OBRIGADA PELA ATENÇÃO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Usuário do Microsoft Office</cp:lastModifiedBy>
  <cp:revision>28</cp:revision>
  <dcterms:created xsi:type="dcterms:W3CDTF">2020-05-24T00:41:56Z</dcterms:created>
  <dcterms:modified xsi:type="dcterms:W3CDTF">2020-06-14T17:58:56Z</dcterms:modified>
</cp:coreProperties>
</file>